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07" r:id="rId5"/>
    <p:sldId id="308" r:id="rId6"/>
    <p:sldId id="309" r:id="rId7"/>
    <p:sldId id="310" r:id="rId8"/>
    <p:sldId id="288" r:id="rId9"/>
    <p:sldId id="289" r:id="rId10"/>
    <p:sldId id="318" r:id="rId11"/>
    <p:sldId id="319" r:id="rId12"/>
    <p:sldId id="320" r:id="rId13"/>
    <p:sldId id="303" r:id="rId14"/>
    <p:sldId id="304" r:id="rId15"/>
    <p:sldId id="311" r:id="rId16"/>
    <p:sldId id="312" r:id="rId17"/>
    <p:sldId id="313" r:id="rId18"/>
    <p:sldId id="314" r:id="rId19"/>
    <p:sldId id="315" r:id="rId20"/>
    <p:sldId id="317" r:id="rId21"/>
    <p:sldId id="316" r:id="rId22"/>
    <p:sldId id="286" r:id="rId23"/>
    <p:sldId id="287" r:id="rId24"/>
    <p:sldId id="28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№5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157152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1866106"/>
            <a:ext cx="5903742" cy="2677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2CE0B2-49EE-47F8-9116-4F8CFDF8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75" y="0"/>
            <a:ext cx="7019744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9F18DF-98BF-422C-939E-50329C94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3875"/>
            <a:ext cx="9950669" cy="2914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05433-ABE3-40BD-8C7E-64D1695AB8FD}"/>
              </a:ext>
            </a:extLst>
          </p:cNvPr>
          <p:cNvSpPr txBox="1"/>
          <p:nvPr/>
        </p:nvSpPr>
        <p:spPr>
          <a:xfrm>
            <a:off x="7136116" y="759005"/>
            <a:ext cx="5207484" cy="1430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всех рецептов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350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157152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1866106"/>
            <a:ext cx="5903742" cy="2677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1C2E1D-5667-436D-8CBF-82AC077D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518117" cy="69210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8300CB-333A-4F04-8D06-FC2FC19D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16" y="3094893"/>
            <a:ext cx="9313234" cy="3745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A0F7B-705F-4190-BFDD-B2400786BB74}"/>
              </a:ext>
            </a:extLst>
          </p:cNvPr>
          <p:cNvSpPr txBox="1"/>
          <p:nvPr/>
        </p:nvSpPr>
        <p:spPr>
          <a:xfrm>
            <a:off x="5449659" y="263136"/>
            <a:ext cx="5911574" cy="1430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839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1866106"/>
            <a:ext cx="5903742" cy="2677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A0F7B-705F-4190-BFDD-B2400786BB74}"/>
              </a:ext>
            </a:extLst>
          </p:cNvPr>
          <p:cNvSpPr txBox="1"/>
          <p:nvPr/>
        </p:nvSpPr>
        <p:spPr>
          <a:xfrm>
            <a:off x="5449659" y="263137"/>
            <a:ext cx="5911574" cy="83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73970C-3C30-493E-A9BE-DF12325D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3481"/>
            <a:ext cx="12192000" cy="8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BAB67A-CD1E-4F7F-A70E-05613CE1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106"/>
            <a:ext cx="10069410" cy="39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7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6021204" y="2710168"/>
            <a:ext cx="5903742" cy="2677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Регистрация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642789" y="934087"/>
            <a:ext cx="4897101" cy="12977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Регистрация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6464082" y="2963386"/>
            <a:ext cx="5254516" cy="2129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Объекты тестирования: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неполных форм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неверных данных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Успешность регистрации при верных данных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CD232-92DD-4580-A330-1F601995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13009" cy="37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474175" y="174431"/>
            <a:ext cx="5870717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неполных форм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49E429-4352-4AE1-AADA-F49C2535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5563" cy="34443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1BED30-A094-4865-8594-56E9B20B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281"/>
            <a:ext cx="4065563" cy="3322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59D413-B663-4616-80EB-D8FB4A317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191" y="3535281"/>
            <a:ext cx="5870717" cy="3342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6265185" y="1722155"/>
            <a:ext cx="4065563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</p:txBody>
      </p:sp>
    </p:spTree>
    <p:extLst>
      <p:ext uri="{BB962C8B-B14F-4D97-AF65-F5344CB8AC3E}">
        <p14:creationId xmlns:p14="http://schemas.microsoft.com/office/powerpoint/2010/main" val="231450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657055" y="505021"/>
            <a:ext cx="5870717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неверных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511731" y="2365752"/>
            <a:ext cx="2161363" cy="1063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770B0C-290B-45BF-8C34-DA77DFB8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" y="0"/>
            <a:ext cx="4868735" cy="36153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A58E1E-207D-48D5-A519-11718BF1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3169"/>
            <a:ext cx="6489843" cy="30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34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485739" y="268948"/>
            <a:ext cx="6314551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Типовой запрос с корректной формой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69E1B-CE88-4EA2-8BD9-60EB784A986A}"/>
              </a:ext>
            </a:extLst>
          </p:cNvPr>
          <p:cNvSpPr txBox="1"/>
          <p:nvPr/>
        </p:nvSpPr>
        <p:spPr>
          <a:xfrm>
            <a:off x="6610234" y="1666875"/>
            <a:ext cx="4065563" cy="1489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A5EFCF-0B08-4722-99F1-444E1D12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382770" cy="3333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6E03A5-D845-49FB-A4EB-DCFE114C6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4250"/>
            <a:ext cx="5886450" cy="3333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C91B3A-1776-4C0C-8893-936A77E50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01047"/>
            <a:ext cx="539145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642789" y="934087"/>
            <a:ext cx="4897101" cy="12977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CD232-92DD-4580-A330-1F601995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13009" cy="37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167B1-B63E-4455-A609-DD862D03333B}"/>
              </a:ext>
            </a:extLst>
          </p:cNvPr>
          <p:cNvSpPr txBox="1"/>
          <p:nvPr/>
        </p:nvSpPr>
        <p:spPr>
          <a:xfrm>
            <a:off x="6464082" y="2963386"/>
            <a:ext cx="5254516" cy="2691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Объекты тестирования: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неверных данных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Успешность авторизации при верных данных</a:t>
            </a:r>
          </a:p>
          <a:p>
            <a:pPr marL="1082675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username</a:t>
            </a:r>
          </a:p>
          <a:p>
            <a:pPr marL="1082675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e-mail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06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700EB-E43B-4FD4-A35C-49E730CF96FA}"/>
              </a:ext>
            </a:extLst>
          </p:cNvPr>
          <p:cNvSpPr txBox="1"/>
          <p:nvPr/>
        </p:nvSpPr>
        <p:spPr>
          <a:xfrm>
            <a:off x="7404497" y="1648729"/>
            <a:ext cx="3497966" cy="1991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Введение неверных</a:t>
            </a:r>
            <a:r>
              <a:rPr lang="en-US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09A3D3-A4C5-46AC-95F1-686B541D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765917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6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213142" y="1768316"/>
            <a:ext cx="3146101" cy="9298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username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e-mail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700EB-E43B-4FD4-A35C-49E730CF96FA}"/>
              </a:ext>
            </a:extLst>
          </p:cNvPr>
          <p:cNvSpPr txBox="1"/>
          <p:nvPr/>
        </p:nvSpPr>
        <p:spPr>
          <a:xfrm>
            <a:off x="6458912" y="272752"/>
            <a:ext cx="4654563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Методы авторизации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8ABC02-6487-4FFE-AF2B-79C3F3A4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29"/>
            <a:ext cx="4473526" cy="41152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18C104-9053-4A65-B73C-243C6771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38" y="2922095"/>
            <a:ext cx="4286878" cy="39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1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3029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 макет страницы создания/редактирования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Изменена публичная страница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Внесены некоторые правки касаемо дизайна элементов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71F01-7607-4374-86A7-8FD77256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250173" y="154745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314527" y="1987325"/>
            <a:ext cx="6658374" cy="3667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Установлено соединение с клиентским приложением и протестирован основной функционал разработки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Модернизирован механизм отправки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,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сохранения и получения данных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на сервере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Модернизированы валидаторы данных (добавлена поддержка кириллицы)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609514" y="0"/>
            <a:ext cx="7582486" cy="1533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Механизм сохранения изображений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A8E2D-12D4-489F-941E-926244E6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055"/>
            <a:ext cx="8229306" cy="30245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D00CDB-C743-4D01-B859-4E19AEEB7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9286"/>
            <a:ext cx="10333895" cy="2018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8733324" y="2438923"/>
            <a:ext cx="3201141" cy="990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Методы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93005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838091" y="1213897"/>
            <a:ext cx="6091312" cy="2212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Механизм сохранения данных форм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8081AE-82CA-489C-B7FE-2967A891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08098" cy="6852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DF2078-6C40-4325-856A-E444F46B211F}"/>
              </a:ext>
            </a:extLst>
          </p:cNvPr>
          <p:cNvSpPr txBox="1"/>
          <p:nvPr/>
        </p:nvSpPr>
        <p:spPr>
          <a:xfrm>
            <a:off x="7393990" y="3903786"/>
            <a:ext cx="2979513" cy="597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11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302326" y="418514"/>
            <a:ext cx="6091312" cy="30104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Механизм получения изображений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35898A-2E2F-498A-A5E7-6B05AE72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464962" cy="3010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84A5E-1625-46B4-8102-CF3790D4E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59482"/>
            <a:ext cx="6464960" cy="129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B0ABD-A503-41E2-BE4F-5266DDB0F87E}"/>
              </a:ext>
            </a:extLst>
          </p:cNvPr>
          <p:cNvSpPr txBox="1"/>
          <p:nvPr/>
        </p:nvSpPr>
        <p:spPr>
          <a:xfrm>
            <a:off x="7742029" y="3010484"/>
            <a:ext cx="3211905" cy="18991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Методы моделей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URL-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адресация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160EC-4A50-468A-9870-FE75164F5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06454"/>
            <a:ext cx="6464961" cy="17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90458" y="432582"/>
            <a:ext cx="4651608" cy="1438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Валидаторы данных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473964-15CE-4680-ADE6-61CD652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5065"/>
            <a:ext cx="8705247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5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957806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Взаимодействие с сервером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3516922"/>
            <a:ext cx="5903742" cy="820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отображение данных, получаемых с сервера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248</Words>
  <Application>Microsoft Office PowerPoint</Application>
  <PresentationFormat>Широкоэкранный</PresentationFormat>
  <Paragraphs>69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Bahnschrift</vt:lpstr>
      <vt:lpstr>Calibri</vt:lpstr>
      <vt:lpstr>Calibri Light</vt:lpstr>
      <vt:lpstr>Courier New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156</cp:revision>
  <dcterms:created xsi:type="dcterms:W3CDTF">2020-03-27T17:11:31Z</dcterms:created>
  <dcterms:modified xsi:type="dcterms:W3CDTF">2020-10-12T17:14:08Z</dcterms:modified>
</cp:coreProperties>
</file>